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417639-873D-B6C4-F22D-F7C3A8C1B76D}" v="68" dt="2026-02-24T14:52:35.172"/>
    <p1510:client id="{C36E358C-6851-2ACE-BC17-7091D1DAFB0A}" v="38" dt="2026-02-24T02:58:37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0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7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2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9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6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3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5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17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31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72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9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0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7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69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8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8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8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74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10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07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2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08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92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0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75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08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3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79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65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25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41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22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30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23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5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1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8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18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10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00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7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08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1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33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9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24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03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28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500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283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4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65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5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56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9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52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363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85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597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873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996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3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62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17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8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5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</cp:revision>
  <dcterms:created xsi:type="dcterms:W3CDTF">2026-02-24T02:48:45Z</dcterms:created>
  <dcterms:modified xsi:type="dcterms:W3CDTF">2026-02-25T02:57:49Z</dcterms:modified>
</cp:coreProperties>
</file>